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73" r:id="rId1"/>
  </p:sldMasterIdLst>
  <p:sldIdLst>
    <p:sldId id="257" r:id="rId2"/>
    <p:sldId id="258" r:id="rId3"/>
    <p:sldId id="260" r:id="rId4"/>
    <p:sldId id="261" r:id="rId5"/>
    <p:sldId id="262" r:id="rId6"/>
    <p:sldId id="259" r:id="rId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82" d="100"/>
          <a:sy n="82" d="100"/>
        </p:scale>
        <p:origin x="1474" y="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5"/>
          <p:cNvGrpSpPr/>
          <p:nvPr/>
        </p:nvGrpSpPr>
        <p:grpSpPr>
          <a:xfrm>
            <a:off x="0" y="0"/>
            <a:ext cx="1581220" cy="6858000"/>
            <a:chOff x="134471" y="0"/>
            <a:chExt cx="1581220" cy="6858000"/>
          </a:xfrm>
        </p:grpSpPr>
        <p:pic>
          <p:nvPicPr>
            <p:cNvPr id="7" name="Picture 6" descr="Overlay-Blank.jpg"/>
            <p:cNvPicPr>
              <a:picLocks noChangeAspect="1"/>
            </p:cNvPicPr>
            <p:nvPr userDrawn="1"/>
          </p:nvPicPr>
          <p:blipFill>
            <a:blip r:embed="rId2"/>
            <a:srcRect l="1471" r="83676"/>
            <a:stretch>
              <a:fillRect/>
            </a:stretch>
          </p:blipFill>
          <p:spPr>
            <a:xfrm>
              <a:off x="134471" y="0"/>
              <a:ext cx="1358153" cy="6858000"/>
            </a:xfrm>
            <a:prstGeom prst="rect">
              <a:avLst/>
            </a:prstGeom>
          </p:spPr>
        </p:pic>
        <p:pic>
          <p:nvPicPr>
            <p:cNvPr id="9" name="Picture 8" descr="Overlay-VerticalBridge.jpg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1447800" y="0"/>
              <a:ext cx="267891" cy="6858000"/>
            </a:xfrm>
            <a:prstGeom prst="rect">
              <a:avLst/>
            </a:prstGeom>
          </p:spPr>
        </p:pic>
      </p:grpSp>
      <p:grpSp>
        <p:nvGrpSpPr>
          <p:cNvPr id="11" name="Group 16"/>
          <p:cNvGrpSpPr/>
          <p:nvPr/>
        </p:nvGrpSpPr>
        <p:grpSpPr>
          <a:xfrm>
            <a:off x="7546266" y="0"/>
            <a:ext cx="1597734" cy="6858000"/>
            <a:chOff x="7413812" y="0"/>
            <a:chExt cx="1597734" cy="6858000"/>
          </a:xfrm>
        </p:grpSpPr>
        <p:pic>
          <p:nvPicPr>
            <p:cNvPr id="8" name="Picture 7" descr="Overlay-Blank.jpg"/>
            <p:cNvPicPr>
              <a:picLocks noChangeAspect="1"/>
            </p:cNvPicPr>
            <p:nvPr userDrawn="1"/>
          </p:nvPicPr>
          <p:blipFill>
            <a:blip r:embed="rId2"/>
            <a:srcRect r="85125"/>
            <a:stretch>
              <a:fillRect/>
            </a:stretch>
          </p:blipFill>
          <p:spPr>
            <a:xfrm>
              <a:off x="7651376" y="0"/>
              <a:ext cx="1360170" cy="6858000"/>
            </a:xfrm>
            <a:prstGeom prst="rect">
              <a:avLst/>
            </a:prstGeom>
          </p:spPr>
        </p:pic>
        <p:pic>
          <p:nvPicPr>
            <p:cNvPr id="10" name="Picture 9" descr="Overlay-VerticalBridge.jpg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 flipH="1">
              <a:off x="7413812" y="0"/>
              <a:ext cx="267891" cy="6858000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54200" y="3693645"/>
            <a:ext cx="5446713" cy="1470025"/>
          </a:xfrm>
        </p:spPr>
        <p:txBody>
          <a:bodyPr anchor="b" anchorCtr="0"/>
          <a:lstStyle>
            <a:lvl1pPr>
              <a:lnSpc>
                <a:spcPts val="6800"/>
              </a:lnSpc>
              <a:defRPr sz="6500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54200" y="5204011"/>
            <a:ext cx="5446713" cy="851647"/>
          </a:xfrm>
        </p:spPr>
        <p:txBody>
          <a:bodyPr>
            <a:normAutofit/>
          </a:bodyPr>
          <a:lstStyle>
            <a:lvl1pPr marL="0" indent="0" algn="ctr">
              <a:spcBef>
                <a:spcPts val="300"/>
              </a:spcBef>
              <a:buNone/>
              <a:defRPr sz="18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257800" y="6356350"/>
            <a:ext cx="2133600" cy="36512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A4C57EF-D53B-E94B-9597-E01CB802556E}" type="datetimeFigureOut">
              <a:rPr lang="en-US" smtClean="0"/>
              <a:t>2/19/2022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52600" y="6356350"/>
            <a:ext cx="2895600" cy="36512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15" name="Picture 14" descr="HR-Colo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54480" y="4841209"/>
            <a:ext cx="6035040" cy="340391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1372650"/>
            <a:ext cx="9144000" cy="5485350"/>
            <a:chOff x="0" y="1372650"/>
            <a:chExt cx="9144000" cy="5485350"/>
          </a:xfrm>
        </p:grpSpPr>
        <p:pic>
          <p:nvPicPr>
            <p:cNvPr id="8" name="Picture 7" descr="Overlay-Blank.jpg"/>
            <p:cNvPicPr>
              <a:picLocks noChangeAspect="1"/>
            </p:cNvPicPr>
            <p:nvPr userDrawn="1"/>
          </p:nvPicPr>
          <p:blipFill>
            <a:blip r:embed="rId2"/>
            <a:srcRect t="23333"/>
            <a:stretch>
              <a:fillRect/>
            </a:stretch>
          </p:blipFill>
          <p:spPr>
            <a:xfrm>
              <a:off x="0" y="1600200"/>
              <a:ext cx="9144000" cy="5257800"/>
            </a:xfrm>
            <a:prstGeom prst="rect">
              <a:avLst/>
            </a:prstGeom>
          </p:spPr>
        </p:pic>
        <p:pic>
          <p:nvPicPr>
            <p:cNvPr id="9" name="Picture 8" descr="Overlay-HorizontalBridge.jpg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0" y="1372650"/>
              <a:ext cx="9144000" cy="267891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4C57EF-D53B-E94B-9597-E01CB802556E}" type="datetimeFigureOut">
              <a:rPr lang="en-US" smtClean="0"/>
              <a:t>2/19/2022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424CD-2984-D74A-A129-9C8290EBF27C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Pictur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5"/>
          <p:cNvGrpSpPr/>
          <p:nvPr/>
        </p:nvGrpSpPr>
        <p:grpSpPr>
          <a:xfrm>
            <a:off x="0" y="0"/>
            <a:ext cx="1581220" cy="6858000"/>
            <a:chOff x="134471" y="0"/>
            <a:chExt cx="1581220" cy="6858000"/>
          </a:xfrm>
        </p:grpSpPr>
        <p:pic>
          <p:nvPicPr>
            <p:cNvPr id="7" name="Picture 6" descr="Overlay-Blank.jpg"/>
            <p:cNvPicPr>
              <a:picLocks noChangeAspect="1"/>
            </p:cNvPicPr>
            <p:nvPr userDrawn="1"/>
          </p:nvPicPr>
          <p:blipFill>
            <a:blip r:embed="rId2"/>
            <a:srcRect l="1471" r="83676"/>
            <a:stretch>
              <a:fillRect/>
            </a:stretch>
          </p:blipFill>
          <p:spPr>
            <a:xfrm>
              <a:off x="134471" y="0"/>
              <a:ext cx="1358153" cy="6858000"/>
            </a:xfrm>
            <a:prstGeom prst="rect">
              <a:avLst/>
            </a:prstGeom>
          </p:spPr>
        </p:pic>
        <p:pic>
          <p:nvPicPr>
            <p:cNvPr id="9" name="Picture 8" descr="Overlay-VerticalBridge.jpg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1447800" y="0"/>
              <a:ext cx="267891" cy="6858000"/>
            </a:xfrm>
            <a:prstGeom prst="rect">
              <a:avLst/>
            </a:prstGeom>
          </p:spPr>
        </p:pic>
      </p:grpSp>
      <p:grpSp>
        <p:nvGrpSpPr>
          <p:cNvPr id="11" name="Group 16"/>
          <p:cNvGrpSpPr/>
          <p:nvPr/>
        </p:nvGrpSpPr>
        <p:grpSpPr>
          <a:xfrm>
            <a:off x="7546266" y="0"/>
            <a:ext cx="1597734" cy="6858000"/>
            <a:chOff x="7413812" y="0"/>
            <a:chExt cx="1597734" cy="6858000"/>
          </a:xfrm>
        </p:grpSpPr>
        <p:pic>
          <p:nvPicPr>
            <p:cNvPr id="8" name="Picture 7" descr="Overlay-Blank.jpg"/>
            <p:cNvPicPr>
              <a:picLocks noChangeAspect="1"/>
            </p:cNvPicPr>
            <p:nvPr userDrawn="1"/>
          </p:nvPicPr>
          <p:blipFill>
            <a:blip r:embed="rId2"/>
            <a:srcRect r="85125"/>
            <a:stretch>
              <a:fillRect/>
            </a:stretch>
          </p:blipFill>
          <p:spPr>
            <a:xfrm>
              <a:off x="7651376" y="0"/>
              <a:ext cx="1360170" cy="6858000"/>
            </a:xfrm>
            <a:prstGeom prst="rect">
              <a:avLst/>
            </a:prstGeom>
          </p:spPr>
        </p:pic>
        <p:pic>
          <p:nvPicPr>
            <p:cNvPr id="10" name="Picture 9" descr="Overlay-VerticalBridge.jpg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 flipH="1">
              <a:off x="7413812" y="0"/>
              <a:ext cx="267891" cy="6858000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54200" y="3693645"/>
            <a:ext cx="5446713" cy="1470025"/>
          </a:xfrm>
        </p:spPr>
        <p:txBody>
          <a:bodyPr anchor="b" anchorCtr="0"/>
          <a:lstStyle>
            <a:lvl1pPr>
              <a:lnSpc>
                <a:spcPts val="6800"/>
              </a:lnSpc>
              <a:defRPr sz="6500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54200" y="5204011"/>
            <a:ext cx="5446713" cy="851647"/>
          </a:xfrm>
        </p:spPr>
        <p:txBody>
          <a:bodyPr>
            <a:normAutofit/>
          </a:bodyPr>
          <a:lstStyle>
            <a:lvl1pPr marL="0" indent="0" algn="ctr">
              <a:spcBef>
                <a:spcPts val="300"/>
              </a:spcBef>
              <a:buNone/>
              <a:defRPr sz="18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257800" y="6356350"/>
            <a:ext cx="2133600" cy="36512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A4C57EF-D53B-E94B-9597-E01CB802556E}" type="datetimeFigureOut">
              <a:rPr lang="en-US" smtClean="0"/>
              <a:t>2/19/2022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52600" y="6356350"/>
            <a:ext cx="2895600" cy="36512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15" name="Picture 14" descr="HR-Colo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54480" y="4841209"/>
            <a:ext cx="6035040" cy="340391"/>
          </a:xfrm>
          <a:prstGeom prst="rect">
            <a:avLst/>
          </a:prstGeom>
        </p:spPr>
      </p:pic>
      <p:sp>
        <p:nvSpPr>
          <p:cNvPr id="14" name="Picture Placeholder 13"/>
          <p:cNvSpPr>
            <a:spLocks noGrp="1"/>
          </p:cNvSpPr>
          <p:nvPr>
            <p:ph type="pic" sz="quarter" idx="12"/>
          </p:nvPr>
        </p:nvSpPr>
        <p:spPr>
          <a:xfrm>
            <a:off x="3307977" y="950260"/>
            <a:ext cx="2528046" cy="2528046"/>
          </a:xfrm>
          <a:prstGeom prst="ellipse">
            <a:avLst/>
          </a:prstGeom>
          <a:solidFill>
            <a:schemeClr val="bg1">
              <a:lumMod val="85000"/>
            </a:schemeClr>
          </a:solidFill>
          <a:ln w="101600">
            <a:noFill/>
            <a:miter lim="800000"/>
          </a:ln>
          <a:effectLst>
            <a:innerShdw blurRad="762000">
              <a:schemeClr val="accent1">
                <a:alpha val="80000"/>
              </a:schemeClr>
            </a:innerShdw>
            <a:softEdge rad="317500"/>
          </a:effectLst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ts val="2400"/>
              </a:spcBef>
              <a:buClr>
                <a:schemeClr val="accent1">
                  <a:lumMod val="60000"/>
                  <a:lumOff val="40000"/>
                </a:schemeClr>
              </a:buClr>
              <a:buFont typeface="Candara" pitchFamily="34" charset="0"/>
              <a:buNone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n-US" dirty="0"/>
              <a:t>Drag picture to placeholder or click icon to add</a:t>
            </a:r>
            <a:endParaRPr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54200" y="1851212"/>
            <a:ext cx="5446714" cy="1730375"/>
          </a:xfrm>
        </p:spPr>
        <p:txBody>
          <a:bodyPr anchor="b" anchorCtr="0"/>
          <a:lstStyle>
            <a:lvl1pPr algn="ctr">
              <a:lnSpc>
                <a:spcPts val="6800"/>
              </a:lnSpc>
              <a:defRPr sz="6500" b="0" cap="none" baseline="0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54200" y="3576918"/>
            <a:ext cx="5446714" cy="829982"/>
          </a:xfrm>
        </p:spPr>
        <p:txBody>
          <a:bodyPr anchor="t" anchorCtr="0">
            <a:normAutofit/>
          </a:bodyPr>
          <a:lstStyle>
            <a:lvl1pPr marL="0" indent="0" algn="ctr">
              <a:spcBef>
                <a:spcPts val="300"/>
              </a:spcBef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4C57EF-D53B-E94B-9597-E01CB802556E}" type="datetimeFigureOut">
              <a:rPr lang="en-US" smtClean="0"/>
              <a:t>2/19/2022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424CD-2984-D74A-A129-9C8290EBF27C}" type="slidenum">
              <a:rPr lang="en-US" smtClean="0"/>
              <a:t>‹#›</a:t>
            </a:fld>
            <a:endParaRPr lang="en-US" dirty="0"/>
          </a:p>
        </p:txBody>
      </p:sp>
      <p:grpSp>
        <p:nvGrpSpPr>
          <p:cNvPr id="7" name="Group 9"/>
          <p:cNvGrpSpPr/>
          <p:nvPr/>
        </p:nvGrpSpPr>
        <p:grpSpPr>
          <a:xfrm>
            <a:off x="0" y="0"/>
            <a:ext cx="9144000" cy="1191256"/>
            <a:chOff x="0" y="0"/>
            <a:chExt cx="9144000" cy="1191256"/>
          </a:xfrm>
        </p:grpSpPr>
        <p:pic>
          <p:nvPicPr>
            <p:cNvPr id="8" name="Picture 7" descr="Overlay-Blank.jpg"/>
            <p:cNvPicPr>
              <a:picLocks noChangeAspect="1"/>
            </p:cNvPicPr>
            <p:nvPr userDrawn="1"/>
          </p:nvPicPr>
          <p:blipFill>
            <a:blip r:embed="rId2"/>
            <a:srcRect b="85555"/>
            <a:stretch>
              <a:fillRect/>
            </a:stretch>
          </p:blipFill>
          <p:spPr>
            <a:xfrm>
              <a:off x="0" y="0"/>
              <a:ext cx="9144000" cy="990600"/>
            </a:xfrm>
            <a:prstGeom prst="rect">
              <a:avLst/>
            </a:prstGeom>
          </p:spPr>
        </p:pic>
        <p:pic>
          <p:nvPicPr>
            <p:cNvPr id="9" name="Picture 8" descr="Overlay-HorizontalBridge.jpg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 flipV="1">
              <a:off x="0" y="923365"/>
              <a:ext cx="9144000" cy="267891"/>
            </a:xfrm>
            <a:prstGeom prst="rect">
              <a:avLst/>
            </a:prstGeom>
          </p:spPr>
        </p:pic>
      </p:grpSp>
      <p:grpSp>
        <p:nvGrpSpPr>
          <p:cNvPr id="10" name="Group 10"/>
          <p:cNvGrpSpPr/>
          <p:nvPr/>
        </p:nvGrpSpPr>
        <p:grpSpPr>
          <a:xfrm flipV="1">
            <a:off x="0" y="5666744"/>
            <a:ext cx="9144000" cy="1191256"/>
            <a:chOff x="0" y="0"/>
            <a:chExt cx="9144000" cy="1191256"/>
          </a:xfrm>
        </p:grpSpPr>
        <p:pic>
          <p:nvPicPr>
            <p:cNvPr id="12" name="Picture 11" descr="Overlay-Blank.jpg"/>
            <p:cNvPicPr>
              <a:picLocks noChangeAspect="1"/>
            </p:cNvPicPr>
            <p:nvPr userDrawn="1"/>
          </p:nvPicPr>
          <p:blipFill>
            <a:blip r:embed="rId2"/>
            <a:srcRect b="85555"/>
            <a:stretch>
              <a:fillRect/>
            </a:stretch>
          </p:blipFill>
          <p:spPr>
            <a:xfrm>
              <a:off x="0" y="0"/>
              <a:ext cx="9144000" cy="990600"/>
            </a:xfrm>
            <a:prstGeom prst="rect">
              <a:avLst/>
            </a:prstGeom>
          </p:spPr>
        </p:pic>
        <p:pic>
          <p:nvPicPr>
            <p:cNvPr id="13" name="Picture 12" descr="Overlay-HorizontalBridge.jpg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 flipV="1">
              <a:off x="0" y="923365"/>
              <a:ext cx="9144000" cy="267891"/>
            </a:xfrm>
            <a:prstGeom prst="rect">
              <a:avLst/>
            </a:prstGeom>
          </p:spPr>
        </p:pic>
      </p:grpSp>
      <p:pic>
        <p:nvPicPr>
          <p:cNvPr id="14" name="Picture 13" descr="HR-Colo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54480" y="3258805"/>
            <a:ext cx="6035040" cy="340391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1372650"/>
            <a:ext cx="9144000" cy="5485350"/>
            <a:chOff x="0" y="1372650"/>
            <a:chExt cx="9144000" cy="5485350"/>
          </a:xfrm>
        </p:grpSpPr>
        <p:pic>
          <p:nvPicPr>
            <p:cNvPr id="9" name="Picture 8" descr="Overlay-Blank.jpg"/>
            <p:cNvPicPr>
              <a:picLocks noChangeAspect="1"/>
            </p:cNvPicPr>
            <p:nvPr userDrawn="1"/>
          </p:nvPicPr>
          <p:blipFill>
            <a:blip r:embed="rId2"/>
            <a:srcRect t="23333"/>
            <a:stretch>
              <a:fillRect/>
            </a:stretch>
          </p:blipFill>
          <p:spPr>
            <a:xfrm>
              <a:off x="0" y="1600200"/>
              <a:ext cx="9144000" cy="5257800"/>
            </a:xfrm>
            <a:prstGeom prst="rect">
              <a:avLst/>
            </a:prstGeom>
          </p:spPr>
        </p:pic>
        <p:pic>
          <p:nvPicPr>
            <p:cNvPr id="10" name="Picture 9" descr="Overlay-HorizontalBridge.jpg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0" y="1372650"/>
              <a:ext cx="9144000" cy="267891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92162" y="1774825"/>
            <a:ext cx="3566160" cy="4303713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 marL="2055813" indent="-344488">
              <a:defRPr sz="1800"/>
            </a:lvl7pPr>
            <a:lvl8pPr marL="2055813" indent="-344488">
              <a:defRPr sz="1800"/>
            </a:lvl8pPr>
            <a:lvl9pPr marL="2055813" indent="-344488"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66534" y="1774825"/>
            <a:ext cx="3566160" cy="4303713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 marL="2055813" indent="-344488">
              <a:defRPr sz="1800"/>
            </a:lvl7pPr>
            <a:lvl8pPr marL="2055813" indent="-344488">
              <a:defRPr sz="1800"/>
            </a:lvl8pPr>
            <a:lvl9pPr marL="2055813" indent="-344488"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4C57EF-D53B-E94B-9597-E01CB802556E}" type="datetimeFigureOut">
              <a:rPr lang="en-US" smtClean="0"/>
              <a:t>2/19/2022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424CD-2984-D74A-A129-9C8290EBF27C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0" y="1372650"/>
            <a:ext cx="9144000" cy="5485350"/>
            <a:chOff x="0" y="1372650"/>
            <a:chExt cx="9144000" cy="5485350"/>
          </a:xfrm>
        </p:grpSpPr>
        <p:pic>
          <p:nvPicPr>
            <p:cNvPr id="11" name="Picture 10" descr="Overlay-Blank.jpg"/>
            <p:cNvPicPr>
              <a:picLocks noChangeAspect="1"/>
            </p:cNvPicPr>
            <p:nvPr userDrawn="1"/>
          </p:nvPicPr>
          <p:blipFill>
            <a:blip r:embed="rId2"/>
            <a:srcRect t="23333"/>
            <a:stretch>
              <a:fillRect/>
            </a:stretch>
          </p:blipFill>
          <p:spPr>
            <a:xfrm>
              <a:off x="0" y="1600200"/>
              <a:ext cx="9144000" cy="5257800"/>
            </a:xfrm>
            <a:prstGeom prst="rect">
              <a:avLst/>
            </a:prstGeom>
          </p:spPr>
        </p:pic>
        <p:pic>
          <p:nvPicPr>
            <p:cNvPr id="12" name="Picture 11" descr="Overlay-HorizontalBridge.jpg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0" y="1372650"/>
              <a:ext cx="9144000" cy="267891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77240" y="1879320"/>
            <a:ext cx="3566160" cy="639762"/>
          </a:xfrm>
        </p:spPr>
        <p:txBody>
          <a:bodyPr anchor="b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2800" b="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77240" y="2590799"/>
            <a:ext cx="3566160" cy="3487739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055813" indent="-344488">
              <a:defRPr sz="1800"/>
            </a:lvl6pPr>
            <a:lvl7pPr marL="2055813" indent="-344488">
              <a:defRPr sz="1800"/>
            </a:lvl7pPr>
            <a:lvl8pPr marL="2055813" indent="-344488">
              <a:defRPr sz="1800"/>
            </a:lvl8pPr>
            <a:lvl9pPr marL="2055813" indent="-344488"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66048" y="1879320"/>
            <a:ext cx="3566160" cy="639762"/>
          </a:xfrm>
        </p:spPr>
        <p:txBody>
          <a:bodyPr anchor="b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2800" b="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66048" y="2590799"/>
            <a:ext cx="3566160" cy="3487739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055813" indent="-344488">
              <a:defRPr sz="1800"/>
            </a:lvl6pPr>
            <a:lvl7pPr marL="2055813" indent="-344488">
              <a:defRPr sz="1800"/>
            </a:lvl7pPr>
            <a:lvl8pPr marL="2055813" indent="-344488">
              <a:defRPr sz="1800"/>
            </a:lvl8pPr>
            <a:lvl9pPr marL="2055813" indent="-344488"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4C57EF-D53B-E94B-9597-E01CB802556E}" type="datetimeFigureOut">
              <a:rPr lang="en-US" smtClean="0"/>
              <a:t>2/19/2022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424CD-2984-D74A-A129-9C8290EBF27C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14" name="Picture 13" descr="Overlay-HorizontalBridge.jpg"/>
          <p:cNvPicPr>
            <a:picLocks noChangeAspect="1"/>
          </p:cNvPicPr>
          <p:nvPr/>
        </p:nvPicPr>
        <p:blipFill>
          <a:blip r:embed="rId3"/>
          <a:srcRect t="23425" r="61031" b="39764"/>
          <a:stretch>
            <a:fillRect/>
          </a:stretch>
        </p:blipFill>
        <p:spPr>
          <a:xfrm>
            <a:off x="4766048" y="2460812"/>
            <a:ext cx="3563348" cy="98613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</p:pic>
      <p:pic>
        <p:nvPicPr>
          <p:cNvPr id="15" name="Picture 14" descr="Overlay-HorizontalBridge.jpg"/>
          <p:cNvPicPr>
            <a:picLocks noChangeAspect="1"/>
          </p:cNvPicPr>
          <p:nvPr/>
        </p:nvPicPr>
        <p:blipFill>
          <a:blip r:embed="rId3"/>
          <a:srcRect t="23425" r="61031" b="39764"/>
          <a:stretch>
            <a:fillRect/>
          </a:stretch>
        </p:blipFill>
        <p:spPr>
          <a:xfrm>
            <a:off x="780052" y="2460812"/>
            <a:ext cx="3563348" cy="98613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0" y="1372650"/>
            <a:ext cx="9144000" cy="5485350"/>
            <a:chOff x="0" y="1372650"/>
            <a:chExt cx="9144000" cy="5485350"/>
          </a:xfrm>
        </p:grpSpPr>
        <p:pic>
          <p:nvPicPr>
            <p:cNvPr id="7" name="Picture 6" descr="Overlay-Blank.jpg"/>
            <p:cNvPicPr>
              <a:picLocks noChangeAspect="1"/>
            </p:cNvPicPr>
            <p:nvPr userDrawn="1"/>
          </p:nvPicPr>
          <p:blipFill>
            <a:blip r:embed="rId2"/>
            <a:srcRect t="23333"/>
            <a:stretch>
              <a:fillRect/>
            </a:stretch>
          </p:blipFill>
          <p:spPr>
            <a:xfrm>
              <a:off x="0" y="1600200"/>
              <a:ext cx="9144000" cy="5257800"/>
            </a:xfrm>
            <a:prstGeom prst="rect">
              <a:avLst/>
            </a:prstGeom>
          </p:spPr>
        </p:pic>
        <p:pic>
          <p:nvPicPr>
            <p:cNvPr id="8" name="Picture 7" descr="Overlay-HorizontalBridge.jpg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0" y="1372650"/>
              <a:ext cx="9144000" cy="267891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4C57EF-D53B-E94B-9597-E01CB802556E}" type="datetimeFigureOut">
              <a:rPr lang="en-US" smtClean="0"/>
              <a:t>2/19/2022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424CD-2984-D74A-A129-9C8290EBF27C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Overlay-Blan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4C57EF-D53B-E94B-9597-E01CB802556E}" type="datetimeFigureOut">
              <a:rPr lang="en-US" smtClean="0"/>
              <a:t>2/19/2022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424CD-2984-D74A-A129-9C8290EBF27C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1"/>
          <p:cNvGrpSpPr/>
          <p:nvPr/>
        </p:nvGrpSpPr>
        <p:grpSpPr>
          <a:xfrm>
            <a:off x="4267200" y="0"/>
            <a:ext cx="4876800" cy="6858000"/>
            <a:chOff x="4267200" y="0"/>
            <a:chExt cx="4876800" cy="6858000"/>
          </a:xfrm>
        </p:grpSpPr>
        <p:pic>
          <p:nvPicPr>
            <p:cNvPr id="9" name="Picture 8" descr="Overlay-Blank.jpg"/>
            <p:cNvPicPr>
              <a:picLocks noChangeAspect="1"/>
            </p:cNvPicPr>
            <p:nvPr userDrawn="1"/>
          </p:nvPicPr>
          <p:blipFill>
            <a:blip r:embed="rId2"/>
            <a:srcRect l="4302" r="46875"/>
            <a:stretch>
              <a:fillRect/>
            </a:stretch>
          </p:blipFill>
          <p:spPr>
            <a:xfrm>
              <a:off x="4495800" y="0"/>
              <a:ext cx="4648200" cy="6858000"/>
            </a:xfrm>
            <a:prstGeom prst="rect">
              <a:avLst/>
            </a:prstGeom>
          </p:spPr>
        </p:pic>
        <p:pic>
          <p:nvPicPr>
            <p:cNvPr id="10" name="Picture 9" descr="Overlay-VerticalBridge.jpg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 flipH="1">
              <a:off x="4267200" y="0"/>
              <a:ext cx="267891" cy="6858000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609600"/>
            <a:ext cx="3612776" cy="1537447"/>
          </a:xfrm>
        </p:spPr>
        <p:txBody>
          <a:bodyPr anchor="b"/>
          <a:lstStyle>
            <a:lvl1pPr algn="ctr">
              <a:lnSpc>
                <a:spcPct val="100000"/>
              </a:lnSpc>
              <a:defRPr sz="3600" b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85859" y="381001"/>
            <a:ext cx="3813174" cy="5697537"/>
          </a:xfrm>
        </p:spPr>
        <p:txBody>
          <a:bodyPr>
            <a:normAutofit/>
          </a:bodyPr>
          <a:lstStyle>
            <a:lvl1pPr>
              <a:defRPr sz="2400" b="0"/>
            </a:lvl1pPr>
            <a:lvl2pPr>
              <a:defRPr sz="2200" b="0"/>
            </a:lvl2pPr>
            <a:lvl3pPr>
              <a:defRPr sz="2000" b="0"/>
            </a:lvl3pPr>
            <a:lvl4pPr>
              <a:defRPr sz="1800" b="0"/>
            </a:lvl4pPr>
            <a:lvl5pPr>
              <a:defRPr sz="1800" b="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2209801"/>
            <a:ext cx="3612776" cy="3200400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 b="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4C57EF-D53B-E94B-9597-E01CB802556E}" type="datetimeFigureOut">
              <a:rPr lang="en-US" smtClean="0"/>
              <a:t>2/19/2022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267200" y="6356350"/>
            <a:ext cx="609600" cy="365125"/>
          </a:xfrm>
        </p:spPr>
        <p:txBody>
          <a:bodyPr/>
          <a:lstStyle>
            <a:lvl1pPr algn="ctr">
              <a:defRPr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</a:lstStyle>
          <a:p>
            <a:fld id="{8B37D5FE-740C-46F5-801A-FA5477D9711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Overlay-Blan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609600"/>
            <a:ext cx="3612822" cy="1536192"/>
          </a:xfr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600" b="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873625" y="381000"/>
            <a:ext cx="3813175" cy="5697538"/>
          </a:xfrm>
          <a:solidFill>
            <a:schemeClr val="bg1">
              <a:lumMod val="85000"/>
            </a:schemeClr>
          </a:solidFill>
          <a:ln w="101600">
            <a:solidFill>
              <a:schemeClr val="accent1">
                <a:lumMod val="40000"/>
                <a:lumOff val="60000"/>
                <a:alpha val="40000"/>
              </a:schemeClr>
            </a:solidFill>
            <a:miter lim="800000"/>
          </a:ln>
          <a:effectLst>
            <a:innerShdw blurRad="457200">
              <a:schemeClr val="accent1">
                <a:alpha val="80000"/>
              </a:schemeClr>
            </a:innerShdw>
            <a:softEdge rad="31750"/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Drag picture to placeholder or click icon to add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79984" y="2209799"/>
            <a:ext cx="3613792" cy="3222625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>
              <a:spcBef>
                <a:spcPts val="600"/>
              </a:spcBef>
              <a:buNone/>
              <a:defRPr sz="1800" b="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ctr" defTabSz="914400" rtl="0" eaLnBrk="1" latinLnBrk="0" hangingPunct="1">
              <a:spcBef>
                <a:spcPts val="2400"/>
              </a:spcBef>
              <a:buClr>
                <a:schemeClr val="accent1">
                  <a:lumMod val="60000"/>
                  <a:lumOff val="40000"/>
                </a:schemeClr>
              </a:buClr>
              <a:buFont typeface="Candara" pitchFamily="34" charset="0"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4C57EF-D53B-E94B-9597-E01CB802556E}" type="datetimeFigureOut">
              <a:rPr lang="en-US" smtClean="0"/>
              <a:t>2/19/2022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424CD-2984-D74A-A129-9C8290EBF27C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, Alt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8"/>
          <p:cNvGrpSpPr/>
          <p:nvPr/>
        </p:nvGrpSpPr>
        <p:grpSpPr>
          <a:xfrm>
            <a:off x="4267200" y="0"/>
            <a:ext cx="4876800" cy="6858000"/>
            <a:chOff x="4267200" y="0"/>
            <a:chExt cx="4876800" cy="6858000"/>
          </a:xfrm>
        </p:grpSpPr>
        <p:pic>
          <p:nvPicPr>
            <p:cNvPr id="10" name="Picture 9" descr="Overlay-Blank.jpg"/>
            <p:cNvPicPr>
              <a:picLocks noChangeAspect="1"/>
            </p:cNvPicPr>
            <p:nvPr userDrawn="1"/>
          </p:nvPicPr>
          <p:blipFill>
            <a:blip r:embed="rId2"/>
            <a:srcRect l="4302" r="46875"/>
            <a:stretch>
              <a:fillRect/>
            </a:stretch>
          </p:blipFill>
          <p:spPr>
            <a:xfrm>
              <a:off x="4495800" y="0"/>
              <a:ext cx="4648200" cy="6858000"/>
            </a:xfrm>
            <a:prstGeom prst="rect">
              <a:avLst/>
            </a:prstGeom>
          </p:spPr>
        </p:pic>
        <p:pic>
          <p:nvPicPr>
            <p:cNvPr id="11" name="Picture 10" descr="Overlay-VerticalBridge.jpg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 flipH="1">
              <a:off x="4267200" y="0"/>
              <a:ext cx="267891" cy="6858000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609600"/>
            <a:ext cx="3612822" cy="1536192"/>
          </a:xfr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600" b="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873625" y="381000"/>
            <a:ext cx="3813175" cy="5697538"/>
          </a:xfrm>
          <a:solidFill>
            <a:schemeClr val="bg1">
              <a:lumMod val="85000"/>
            </a:schemeClr>
          </a:solidFill>
          <a:ln w="101600">
            <a:noFill/>
            <a:miter lim="800000"/>
          </a:ln>
          <a:effectLst>
            <a:innerShdw blurRad="457200">
              <a:schemeClr val="tx1">
                <a:lumMod val="50000"/>
                <a:lumOff val="50000"/>
                <a:alpha val="80000"/>
              </a:schemeClr>
            </a:innerShdw>
            <a:softEdge rad="127000"/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Drag picture to placeholder or click icon to add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79984" y="2209799"/>
            <a:ext cx="3613792" cy="3222625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>
              <a:spcBef>
                <a:spcPts val="600"/>
              </a:spcBef>
              <a:buNone/>
              <a:defRPr sz="1800" b="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ctr" defTabSz="914400" rtl="0" eaLnBrk="1" latinLnBrk="0" hangingPunct="1">
              <a:spcBef>
                <a:spcPts val="2400"/>
              </a:spcBef>
              <a:buClr>
                <a:schemeClr val="accent1">
                  <a:lumMod val="60000"/>
                  <a:lumOff val="40000"/>
                </a:schemeClr>
              </a:buClr>
              <a:buFont typeface="Candara" pitchFamily="34" charset="0"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4C57EF-D53B-E94B-9597-E01CB802556E}" type="datetimeFigureOut">
              <a:rPr lang="en-US" smtClean="0"/>
              <a:t>2/19/2022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424CD-2984-D74A-A129-9C8290EBF27C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1372650"/>
            <a:ext cx="9144000" cy="5485350"/>
            <a:chOff x="0" y="1372650"/>
            <a:chExt cx="9144000" cy="5485350"/>
          </a:xfrm>
        </p:grpSpPr>
        <p:pic>
          <p:nvPicPr>
            <p:cNvPr id="8" name="Picture 7" descr="Overlay-Blank.jpg"/>
            <p:cNvPicPr>
              <a:picLocks noChangeAspect="1"/>
            </p:cNvPicPr>
            <p:nvPr userDrawn="1"/>
          </p:nvPicPr>
          <p:blipFill>
            <a:blip r:embed="rId2"/>
            <a:srcRect t="23333"/>
            <a:stretch>
              <a:fillRect/>
            </a:stretch>
          </p:blipFill>
          <p:spPr>
            <a:xfrm>
              <a:off x="0" y="1600200"/>
              <a:ext cx="9144000" cy="5257800"/>
            </a:xfrm>
            <a:prstGeom prst="rect">
              <a:avLst/>
            </a:prstGeom>
          </p:spPr>
        </p:pic>
        <p:pic>
          <p:nvPicPr>
            <p:cNvPr id="9" name="Picture 8" descr="Overlay-HorizontalBridge.jpg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0" y="1372650"/>
              <a:ext cx="9144000" cy="267891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4C57EF-D53B-E94B-9597-E01CB802556E}" type="datetimeFigureOut">
              <a:rPr lang="en-US" smtClean="0"/>
              <a:t>2/19/2022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424CD-2984-D74A-A129-9C8290EBF27C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0"/>
          <p:cNvGrpSpPr/>
          <p:nvPr/>
        </p:nvGrpSpPr>
        <p:grpSpPr>
          <a:xfrm>
            <a:off x="0" y="0"/>
            <a:ext cx="7696200" cy="6858000"/>
            <a:chOff x="0" y="0"/>
            <a:chExt cx="7696200" cy="6858000"/>
          </a:xfrm>
        </p:grpSpPr>
        <p:pic>
          <p:nvPicPr>
            <p:cNvPr id="8" name="Picture 7" descr="Overlay-Blank.jpg"/>
            <p:cNvPicPr>
              <a:picLocks noChangeAspect="1"/>
            </p:cNvPicPr>
            <p:nvPr userDrawn="1"/>
          </p:nvPicPr>
          <p:blipFill>
            <a:blip r:embed="rId2"/>
            <a:srcRect l="1471" r="16862"/>
            <a:stretch>
              <a:fillRect/>
            </a:stretch>
          </p:blipFill>
          <p:spPr>
            <a:xfrm>
              <a:off x="0" y="0"/>
              <a:ext cx="7467600" cy="6858000"/>
            </a:xfrm>
            <a:prstGeom prst="rect">
              <a:avLst/>
            </a:prstGeom>
          </p:spPr>
        </p:pic>
        <p:pic>
          <p:nvPicPr>
            <p:cNvPr id="9" name="Picture 8" descr="Overlay-VerticalBridge.jpg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7428309" y="0"/>
              <a:ext cx="267891" cy="6858000"/>
            </a:xfrm>
            <a:prstGeom prst="rect">
              <a:avLst/>
            </a:prstGeom>
          </p:spPr>
        </p:pic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20000" y="381001"/>
            <a:ext cx="1447800" cy="56975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1000" y="381001"/>
            <a:ext cx="6705600" cy="5697537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4C57EF-D53B-E94B-9597-E01CB802556E}" type="datetimeFigureOut">
              <a:rPr lang="en-US" smtClean="0"/>
              <a:t>2/19/2022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424CD-2984-D74A-A129-9C8290EBF27C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92162" y="40341"/>
            <a:ext cx="7570787" cy="141194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92162" y="1761565"/>
            <a:ext cx="7570787" cy="428961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651812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</a:lstStyle>
          <a:p>
            <a:fld id="{0A4C57EF-D53B-E94B-9597-E01CB802556E}" type="datetimeFigureOut">
              <a:rPr lang="en-US" smtClean="0"/>
              <a:t>2/19/2022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267200" y="6356350"/>
            <a:ext cx="60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</a:lstStyle>
          <a:p>
            <a:fld id="{F88424CD-2984-D74A-A129-9C8290EBF27C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72035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</a:lstStyle>
          <a:p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4" r:id="rId1"/>
    <p:sldLayoutId id="2147483775" r:id="rId2"/>
    <p:sldLayoutId id="2147483776" r:id="rId3"/>
    <p:sldLayoutId id="2147483777" r:id="rId4"/>
    <p:sldLayoutId id="2147483778" r:id="rId5"/>
    <p:sldLayoutId id="2147483779" r:id="rId6"/>
    <p:sldLayoutId id="2147483780" r:id="rId7"/>
    <p:sldLayoutId id="2147483781" r:id="rId8"/>
    <p:sldLayoutId id="2147483782" r:id="rId9"/>
    <p:sldLayoutId id="2147483783" r:id="rId10"/>
    <p:sldLayoutId id="2147483784" r:id="rId11"/>
    <p:sldLayoutId id="2147483785" r:id="rId12"/>
    <p:sldLayoutId id="2147483786" r:id="rId13"/>
  </p:sldLayoutIdLst>
  <p:txStyles>
    <p:titleStyle>
      <a:lvl1pPr algn="ctr" defTabSz="914400" rtl="0" eaLnBrk="1" latinLnBrk="0" hangingPunct="1">
        <a:lnSpc>
          <a:spcPts val="6000"/>
        </a:lnSpc>
        <a:spcBef>
          <a:spcPct val="0"/>
        </a:spcBef>
        <a:buNone/>
        <a:defRPr sz="5400" kern="1200">
          <a:solidFill>
            <a:schemeClr val="tx2"/>
          </a:solidFill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2400"/>
        </a:spcBef>
        <a:buClr>
          <a:schemeClr val="accent1">
            <a:lumMod val="60000"/>
            <a:lumOff val="40000"/>
          </a:schemeClr>
        </a:buClr>
        <a:buFont typeface="Candara" pitchFamily="34" charset="0"/>
        <a:buChar char="•"/>
        <a:defRPr sz="2800" kern="1200">
          <a:solidFill>
            <a:schemeClr val="tx2"/>
          </a:solidFill>
          <a:latin typeface="+mn-lt"/>
          <a:ea typeface="+mn-ea"/>
          <a:cs typeface="+mn-cs"/>
        </a:defRPr>
      </a:lvl1pPr>
      <a:lvl2pPr marL="685800" indent="-336550" algn="l" defTabSz="914400" rtl="0" eaLnBrk="1" latinLnBrk="0" hangingPunct="1">
        <a:spcBef>
          <a:spcPts val="600"/>
        </a:spcBef>
        <a:buClr>
          <a:schemeClr val="tx2"/>
        </a:buClr>
        <a:buFont typeface="Candara" pitchFamily="34" charset="0"/>
        <a:buChar char="•"/>
        <a:defRPr sz="2600" kern="1200">
          <a:solidFill>
            <a:schemeClr val="tx2"/>
          </a:solidFill>
          <a:latin typeface="+mn-lt"/>
          <a:ea typeface="+mn-ea"/>
          <a:cs typeface="+mn-cs"/>
        </a:defRPr>
      </a:lvl2pPr>
      <a:lvl3pPr marL="1035050" indent="-349250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Font typeface="Candara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371600" indent="-336550" algn="l" defTabSz="914400" rtl="0" eaLnBrk="1" latinLnBrk="0" hangingPunct="1">
        <a:spcBef>
          <a:spcPts val="600"/>
        </a:spcBef>
        <a:buClr>
          <a:schemeClr val="tx2"/>
        </a:buClr>
        <a:buFont typeface="Candara" pitchFamily="34" charset="0"/>
        <a:buChar char="•"/>
        <a:defRPr sz="2200" kern="1200">
          <a:solidFill>
            <a:schemeClr val="tx2"/>
          </a:solidFill>
          <a:latin typeface="+mn-lt"/>
          <a:ea typeface="+mn-ea"/>
          <a:cs typeface="+mn-cs"/>
        </a:defRPr>
      </a:lvl4pPr>
      <a:lvl5pPr marL="1720850" indent="-349250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Font typeface="Candara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5pPr>
      <a:lvl6pPr marL="2055813" indent="-344488" algn="l" defTabSz="914400" rtl="0" eaLnBrk="1" latinLnBrk="0" hangingPunct="1">
        <a:spcBef>
          <a:spcPct val="20000"/>
        </a:spcBef>
        <a:buFont typeface="Arial" pitchFamily="34" charset="0"/>
        <a:buChar char="•"/>
        <a:defRPr lang="en-US" sz="2000" kern="1200" dirty="0" smtClean="0">
          <a:solidFill>
            <a:schemeClr val="tx2"/>
          </a:solidFill>
          <a:latin typeface="+mn-lt"/>
          <a:ea typeface="+mn-ea"/>
          <a:cs typeface="+mn-cs"/>
        </a:defRPr>
      </a:lvl6pPr>
      <a:lvl7pPr marL="2398713" indent="-344488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Font typeface="Arial" pitchFamily="34" charset="0"/>
        <a:buChar char="•"/>
        <a:defRPr lang="en-US" sz="2000" kern="1200" dirty="0" smtClean="0">
          <a:solidFill>
            <a:schemeClr val="tx2"/>
          </a:solidFill>
          <a:latin typeface="+mn-lt"/>
          <a:ea typeface="+mn-ea"/>
          <a:cs typeface="+mn-cs"/>
        </a:defRPr>
      </a:lvl7pPr>
      <a:lvl8pPr marL="2743200" indent="-344488" algn="l" defTabSz="914400" rtl="0" eaLnBrk="1" latinLnBrk="0" hangingPunct="1">
        <a:spcBef>
          <a:spcPct val="20000"/>
        </a:spcBef>
        <a:buFont typeface="Arial" pitchFamily="34" charset="0"/>
        <a:buChar char="•"/>
        <a:defRPr lang="en-US" sz="2000" kern="1200" dirty="0" smtClean="0">
          <a:solidFill>
            <a:schemeClr val="tx2"/>
          </a:solidFill>
          <a:latin typeface="+mn-lt"/>
          <a:ea typeface="+mn-ea"/>
          <a:cs typeface="+mn-cs"/>
        </a:defRPr>
      </a:lvl8pPr>
      <a:lvl9pPr marL="3087688" indent="-344488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Font typeface="Arial" pitchFamily="34" charset="0"/>
        <a:buChar char="•"/>
        <a:defRPr lang="en-US" sz="2000" kern="1200" dirty="0" smtClean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0BBED0-D8B0-4356-9EE9-8207C441117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36346" y="1163054"/>
            <a:ext cx="6336054" cy="3970419"/>
          </a:xfrm>
        </p:spPr>
        <p:txBody>
          <a:bodyPr/>
          <a:lstStyle/>
          <a:p>
            <a:br>
              <a:rPr lang="en-US" sz="4400" dirty="0">
                <a:latin typeface="Times New Roman Navajo" panose="00000400000000000000" pitchFamily="2" charset="0"/>
              </a:rPr>
            </a:br>
            <a:r>
              <a:rPr lang="en-US" sz="4400" dirty="0">
                <a:latin typeface="Times New Roman Navajo" panose="00000400000000000000" pitchFamily="2" charset="0"/>
              </a:rPr>
              <a:t>President’s report 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0FB3165-C45B-433C-A00E-D45C1E77885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009930" y="5133474"/>
            <a:ext cx="5123755" cy="834189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Avery Denny</a:t>
            </a:r>
          </a:p>
          <a:p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9AD9A3A-8657-4F26-868C-A643B64934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9153" y="310104"/>
            <a:ext cx="4065694" cy="377808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7955242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 New Roman Navajo"/>
                <a:cs typeface="Times New Roman Navajo"/>
              </a:rPr>
              <a:t>Y1’1t’44h Shehataa[ii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Greetings! Hello! </a:t>
            </a:r>
            <a:r>
              <a:rPr lang="en-US" dirty="0">
                <a:latin typeface="Times New Roman Navajo"/>
                <a:cs typeface="Times New Roman Navajo"/>
              </a:rPr>
              <a:t>Y1’1t’44h Shidin4’4, Shik’47, Shit4’4zh7, Shid4’4y0n7.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1445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First Nations Community Healthsource 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92162" y="1761565"/>
            <a:ext cx="7929700" cy="4895807"/>
          </a:xfrm>
        </p:spPr>
        <p:txBody>
          <a:bodyPr>
            <a:normAutofit/>
          </a:bodyPr>
          <a:lstStyle/>
          <a:p>
            <a:r>
              <a:rPr lang="en-US" dirty="0"/>
              <a:t>Donation of 50 bags of non-perishable food and PPE (face masks and hand sanitizers) for </a:t>
            </a:r>
            <a:r>
              <a:rPr lang="en-US" dirty="0" err="1"/>
              <a:t>hataałii</a:t>
            </a:r>
            <a:r>
              <a:rPr lang="en-US" dirty="0"/>
              <a:t> </a:t>
            </a:r>
          </a:p>
          <a:p>
            <a:r>
              <a:rPr lang="en-US" dirty="0"/>
              <a:t>We give a shout out to Lorenzo Jim and his crew, staff, and team, etc...  </a:t>
            </a:r>
          </a:p>
          <a:p>
            <a:r>
              <a:rPr lang="en-US" dirty="0"/>
              <a:t>The donation was picked up in Albuquerque, NM. </a:t>
            </a:r>
          </a:p>
          <a:p>
            <a:r>
              <a:rPr lang="en-US" dirty="0"/>
              <a:t>Distributions were carried out over the past few weeks.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64156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Donation Delivery</a:t>
            </a:r>
          </a:p>
        </p:txBody>
      </p:sp>
      <p:pic>
        <p:nvPicPr>
          <p:cNvPr id="7" name="Content Placeholder 6" descr="0.jpg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89" r="4589"/>
          <a:stretch>
            <a:fillRect/>
          </a:stretch>
        </p:blipFill>
        <p:spPr>
          <a:xfrm>
            <a:off x="362829" y="1774825"/>
            <a:ext cx="3995493" cy="4821841"/>
          </a:xfrm>
        </p:spPr>
      </p:pic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4766534" y="1591069"/>
            <a:ext cx="4206518" cy="5150043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A list of 55 was created</a:t>
            </a:r>
          </a:p>
          <a:p>
            <a:r>
              <a:rPr lang="en-US" dirty="0"/>
              <a:t>42 </a:t>
            </a:r>
            <a:r>
              <a:rPr lang="en-US" dirty="0" err="1"/>
              <a:t>hataałii</a:t>
            </a:r>
            <a:r>
              <a:rPr lang="en-US" dirty="0"/>
              <a:t> received the bags so far</a:t>
            </a:r>
          </a:p>
          <a:p>
            <a:r>
              <a:rPr lang="en-US" dirty="0"/>
              <a:t>Donations were delivered to their homes</a:t>
            </a:r>
          </a:p>
          <a:p>
            <a:r>
              <a:rPr lang="en-US" dirty="0"/>
              <a:t>Elders were thankful </a:t>
            </a:r>
          </a:p>
          <a:p>
            <a:r>
              <a:rPr lang="en-US" dirty="0"/>
              <a:t>Names and contact numbers were collected</a:t>
            </a:r>
          </a:p>
          <a:p>
            <a:r>
              <a:rPr lang="en-US" dirty="0"/>
              <a:t>Majority of </a:t>
            </a:r>
            <a:r>
              <a:rPr lang="en-US" dirty="0" err="1"/>
              <a:t>hataałii</a:t>
            </a:r>
            <a:r>
              <a:rPr lang="en-US" dirty="0"/>
              <a:t> are over 65 years old </a:t>
            </a:r>
          </a:p>
          <a:p>
            <a:r>
              <a:rPr lang="en-US" dirty="0"/>
              <a:t>The eldest on record is 87 years old</a:t>
            </a:r>
          </a:p>
        </p:txBody>
      </p:sp>
    </p:spTree>
    <p:extLst>
      <p:ext uri="{BB962C8B-B14F-4D97-AF65-F5344CB8AC3E}">
        <p14:creationId xmlns:p14="http://schemas.microsoft.com/office/powerpoint/2010/main" val="19413538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Concerns expressed by </a:t>
            </a:r>
            <a:r>
              <a:rPr lang="en-US" dirty="0" err="1"/>
              <a:t>Hataałii</a:t>
            </a:r>
            <a:r>
              <a:rPr lang="en-US" dirty="0"/>
              <a:t> 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792162" y="1761565"/>
            <a:ext cx="7570787" cy="4756239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/>
              <a:t>Concerns expressed by </a:t>
            </a:r>
            <a:r>
              <a:rPr lang="en-US" dirty="0" err="1"/>
              <a:t>hataałii</a:t>
            </a:r>
            <a:r>
              <a:rPr lang="en-US" dirty="0"/>
              <a:t> who received the donation: </a:t>
            </a:r>
          </a:p>
          <a:p>
            <a:pPr marL="514350" indent="-514350">
              <a:buAutoNum type="arabicParenR"/>
            </a:pPr>
            <a:r>
              <a:rPr lang="en-US" dirty="0"/>
              <a:t>Ceremonial preservation </a:t>
            </a:r>
          </a:p>
          <a:p>
            <a:pPr marL="514350" indent="-514350">
              <a:buAutoNum type="arabicParenR"/>
            </a:pPr>
            <a:r>
              <a:rPr lang="en-US" dirty="0"/>
              <a:t>Preservation of songs and prayers. Keep it original.</a:t>
            </a:r>
          </a:p>
          <a:p>
            <a:pPr marL="514350" indent="-514350">
              <a:buAutoNum type="arabicParenR"/>
            </a:pPr>
            <a:r>
              <a:rPr lang="en-US" dirty="0"/>
              <a:t>Respect for </a:t>
            </a:r>
            <a:r>
              <a:rPr lang="en-US" dirty="0" err="1"/>
              <a:t>hataałii</a:t>
            </a:r>
            <a:r>
              <a:rPr lang="en-US" dirty="0"/>
              <a:t> and their ceremonies</a:t>
            </a:r>
          </a:p>
          <a:p>
            <a:pPr marL="514350" indent="-514350">
              <a:buAutoNum type="arabicParenR"/>
            </a:pPr>
            <a:r>
              <a:rPr lang="en-US" dirty="0"/>
              <a:t>Ceremonial genes</a:t>
            </a:r>
          </a:p>
          <a:p>
            <a:pPr marL="514350" indent="-514350">
              <a:buAutoNum type="arabicParenR"/>
            </a:pPr>
            <a:r>
              <a:rPr lang="en-US" dirty="0"/>
              <a:t>Don’t show too much, keep it sacred, keep it secret, keep it safe.</a:t>
            </a:r>
          </a:p>
        </p:txBody>
      </p:sp>
    </p:spTree>
    <p:extLst>
      <p:ext uri="{BB962C8B-B14F-4D97-AF65-F5344CB8AC3E}">
        <p14:creationId xmlns:p14="http://schemas.microsoft.com/office/powerpoint/2010/main" val="3926815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11D6F6-A450-4588-A49E-63CEF077BF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293092"/>
            <a:ext cx="7200900" cy="1172367"/>
          </a:xfrm>
        </p:spPr>
        <p:txBody>
          <a:bodyPr/>
          <a:lstStyle/>
          <a:p>
            <a:r>
              <a:rPr lang="en-US" dirty="0" err="1"/>
              <a:t>Ahxé’héé</a:t>
            </a:r>
            <a:endParaRPr lang="en-US" dirty="0">
              <a:latin typeface="Times New Roman Navajo"/>
              <a:cs typeface="Times New Roman Navajo"/>
            </a:endParaRPr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E7EF69F3-57DB-4AFF-8739-9DC650F42D8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95535" y="1705753"/>
            <a:ext cx="6214187" cy="4856749"/>
          </a:xfrm>
        </p:spPr>
      </p:pic>
    </p:spTree>
    <p:extLst>
      <p:ext uri="{BB962C8B-B14F-4D97-AF65-F5344CB8AC3E}">
        <p14:creationId xmlns:p14="http://schemas.microsoft.com/office/powerpoint/2010/main" val="183748297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image" Target="../media/image1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theme/theme1.xml><?xml version="1.0" encoding="utf-8"?>
<a:theme xmlns:a="http://schemas.openxmlformats.org/drawingml/2006/main" name="Infusion">
  <a:themeElements>
    <a:clrScheme name="Infusion">
      <a:dk1>
        <a:sysClr val="windowText" lastClr="000000"/>
      </a:dk1>
      <a:lt1>
        <a:sysClr val="window" lastClr="FFFFFF"/>
      </a:lt1>
      <a:dk2>
        <a:srgbClr val="2F1F58"/>
      </a:dk2>
      <a:lt2>
        <a:srgbClr val="B7A9E0"/>
      </a:lt2>
      <a:accent1>
        <a:srgbClr val="8C73D0"/>
      </a:accent1>
      <a:accent2>
        <a:srgbClr val="C2E8C4"/>
      </a:accent2>
      <a:accent3>
        <a:srgbClr val="C5A6E8"/>
      </a:accent3>
      <a:accent4>
        <a:srgbClr val="B45EC7"/>
      </a:accent4>
      <a:accent5>
        <a:srgbClr val="9FDAFB"/>
      </a:accent5>
      <a:accent6>
        <a:srgbClr val="95C5B0"/>
      </a:accent6>
      <a:hlink>
        <a:srgbClr val="744AE0"/>
      </a:hlink>
      <a:folHlink>
        <a:srgbClr val="8D8AD1"/>
      </a:folHlink>
    </a:clrScheme>
    <a:fontScheme name="Infusion">
      <a:majorFont>
        <a:latin typeface="Mistral"/>
        <a:ea typeface=""/>
        <a:cs typeface=""/>
        <a:font script="Jpan" typeface="ＤＦＰ行書体"/>
        <a:font script="Hans" typeface="宋体"/>
        <a:font script="Hant" typeface="新細明體"/>
      </a:majorFont>
      <a:minorFont>
        <a:latin typeface="Candara"/>
        <a:ea typeface=""/>
        <a:cs typeface=""/>
        <a:font script="Jpan" typeface="メイリオ"/>
        <a:font script="Hans" typeface="宋体"/>
        <a:font script="Hant" typeface="新細明體"/>
      </a:minorFont>
    </a:fontScheme>
    <a:fmtScheme name="Infusion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70000"/>
                <a:satMod val="120000"/>
              </a:schemeClr>
              <a:schemeClr val="phClr">
                <a:tint val="70000"/>
                <a:satMod val="300000"/>
                <a:lumMod val="125000"/>
              </a:schemeClr>
            </a:duotone>
          </a:blip>
          <a:tile tx="0" ty="0" sx="50000" sy="5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shade val="70000"/>
                <a:satMod val="120000"/>
              </a:schemeClr>
              <a:schemeClr val="phClr">
                <a:tint val="70000"/>
                <a:satMod val="135000"/>
              </a:schemeClr>
            </a:duotone>
          </a:blip>
          <a:tile tx="0" ty="0" sx="40000" sy="40000" flip="none" algn="tl"/>
        </a:blipFill>
      </a:fillStyleLst>
      <a:lnStyleLst>
        <a:ln w="38100" cap="flat" cmpd="sng" algn="ctr">
          <a:solidFill>
            <a:schemeClr val="phClr">
              <a:alpha val="70000"/>
              <a:satMod val="105000"/>
            </a:schemeClr>
          </a:solidFill>
          <a:prstDash val="solid"/>
          <a:miter/>
        </a:ln>
        <a:ln w="50800" cap="flat" cmpd="sng" algn="ctr">
          <a:solidFill>
            <a:schemeClr val="phClr">
              <a:alpha val="50000"/>
            </a:schemeClr>
          </a:solidFill>
          <a:prstDash val="solid"/>
          <a:miter/>
        </a:ln>
        <a:ln w="88900" cap="flat" cmpd="sng" algn="ctr">
          <a:solidFill>
            <a:schemeClr val="phClr">
              <a:alpha val="40000"/>
            </a:schemeClr>
          </a:solidFill>
          <a:prstDash val="solid"/>
          <a:miter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innerShdw blurRad="190500" dir="13500000">
              <a:srgbClr val="000000">
                <a:alpha val="50000"/>
              </a:srgbClr>
            </a:innerShdw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blipFill rotWithShape="1">
          <a:blip xmlns:r="http://schemas.openxmlformats.org/officeDocument/2006/relationships" r:embed="rId3">
            <a:duotone>
              <a:schemeClr val="phClr">
                <a:shade val="70000"/>
                <a:satMod val="500000"/>
                <a:lumMod val="50000"/>
              </a:schemeClr>
              <a:schemeClr val="phClr">
                <a:satMod val="800000"/>
                <a:lumMod val="250000"/>
              </a:schemeClr>
            </a:duotone>
          </a:blip>
          <a:stretch/>
        </a:blipFill>
        <a:blipFill rotWithShape="1">
          <a:blip xmlns:r="http://schemas.openxmlformats.org/officeDocument/2006/relationships" r:embed="rId4">
            <a:duotone>
              <a:schemeClr val="phClr">
                <a:shade val="70000"/>
                <a:satMod val="500000"/>
                <a:lumMod val="50000"/>
              </a:schemeClr>
              <a:schemeClr val="phClr">
                <a:satMod val="800000"/>
                <a:lumMod val="250000"/>
              </a:schemeClr>
            </a:duotone>
          </a:blip>
          <a:stretch/>
        </a:blipFill>
        <a:blipFill rotWithShape="1">
          <a:blip xmlns:r="http://schemas.openxmlformats.org/officeDocument/2006/relationships" r:embed="rId5">
            <a:duotone>
              <a:schemeClr val="phClr">
                <a:shade val="70000"/>
                <a:satMod val="500000"/>
                <a:lumMod val="50000"/>
              </a:schemeClr>
              <a:schemeClr val="phClr">
                <a:satMod val="800000"/>
                <a:lumMod val="250000"/>
              </a:schemeClr>
            </a:duotone>
          </a:blip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Infusion.thmx</Template>
  <TotalTime>58</TotalTime>
  <Words>180</Words>
  <Application>Microsoft Office PowerPoint</Application>
  <PresentationFormat>On-screen Show (4:3)</PresentationFormat>
  <Paragraphs>25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Candara</vt:lpstr>
      <vt:lpstr>Mistral</vt:lpstr>
      <vt:lpstr>Times New Roman Navajo</vt:lpstr>
      <vt:lpstr>Infusion</vt:lpstr>
      <vt:lpstr> President’s report  </vt:lpstr>
      <vt:lpstr>Y1’1t’44h Shehataa[ii</vt:lpstr>
      <vt:lpstr>First Nations Community Healthsource  </vt:lpstr>
      <vt:lpstr>Donation Delivery</vt:lpstr>
      <vt:lpstr>Concerns expressed by Hataałii </vt:lpstr>
      <vt:lpstr>Ahxé’héé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Din$ Hataa{ii Association Inc. President’s report</dc:title>
  <dc:creator>Avery Denny</dc:creator>
  <cp:lastModifiedBy>Adrian Lerma</cp:lastModifiedBy>
  <cp:revision>10</cp:revision>
  <dcterms:created xsi:type="dcterms:W3CDTF">2022-02-19T02:35:57Z</dcterms:created>
  <dcterms:modified xsi:type="dcterms:W3CDTF">2022-02-19T19:53:30Z</dcterms:modified>
</cp:coreProperties>
</file>